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Inter Ultra-Bold" charset="1" panose="02000503000000020004"/>
      <p:regular r:id="rId20"/>
    </p:embeddedFont>
    <p:embeddedFont>
      <p:font typeface="Inter" charset="1" panose="020B0502030000000004"/>
      <p:regular r:id="rId21"/>
    </p:embeddedFont>
    <p:embeddedFont>
      <p:font typeface="Inter Bold" charset="1" panose="020B0802030000000004"/>
      <p:regular r:id="rId22"/>
    </p:embeddedFont>
    <p:embeddedFont>
      <p:font typeface="Inter Italics" charset="1" panose="020B0502030000000004"/>
      <p:regular r:id="rId23"/>
    </p:embeddedFont>
    <p:embeddedFont>
      <p:font typeface="Inter Semi-Bold" charset="1" panose="02000503000000020004"/>
      <p:regular r:id="rId24"/>
    </p:embeddedFont>
    <p:embeddedFont>
      <p:font typeface="Inter Bold Italics" charset="1" panose="020B0802030000000004"/>
      <p:regular r:id="rId25"/>
    </p:embeddedFont>
    <p:embeddedFont>
      <p:font typeface="Garet Bold" charset="1" panose="00000000000000000000"/>
      <p:regular r:id="rId26"/>
    </p:embeddedFont>
    <p:embeddedFont>
      <p:font typeface="Garet" charset="1" panose="00000000000000000000"/>
      <p:regular r:id="rId27"/>
    </p:embeddedFont>
    <p:embeddedFont>
      <p:font typeface="Handsome" charset="1" panose="03050502040207070C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24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25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3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15.jpeg" Type="http://schemas.openxmlformats.org/officeDocument/2006/relationships/image"/><Relationship Id="rId5" Target="../media/image3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0.png" Type="http://schemas.openxmlformats.org/officeDocument/2006/relationships/image"/><Relationship Id="rId4" Target="../embeddings/oleObject1.bin" Type="http://schemas.openxmlformats.org/officeDocument/2006/relationships/oleObject"/><Relationship Id="rId5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21.jpeg" Type="http://schemas.openxmlformats.org/officeDocument/2006/relationships/image"/><Relationship Id="rId5" Target="../media/image3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3.png" Type="http://schemas.openxmlformats.org/officeDocument/2006/relationships/image"/><Relationship Id="rId4" Target="../embeddings/oleObject2.bin" Type="http://schemas.openxmlformats.org/officeDocument/2006/relationships/oleObject"/><Relationship Id="rId5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0031" y="9351544"/>
            <a:ext cx="740300" cy="70556"/>
            <a:chOff x="0" y="0"/>
            <a:chExt cx="987066" cy="940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180135" y="138652"/>
            <a:ext cx="2949721" cy="2949721"/>
          </a:xfrm>
          <a:custGeom>
            <a:avLst/>
            <a:gdLst/>
            <a:ahLst/>
            <a:cxnLst/>
            <a:rect r="r" b="b" t="t" l="l"/>
            <a:pathLst>
              <a:path h="2949721" w="2949721">
                <a:moveTo>
                  <a:pt x="0" y="0"/>
                </a:moveTo>
                <a:lnTo>
                  <a:pt x="2949721" y="0"/>
                </a:lnTo>
                <a:lnTo>
                  <a:pt x="2949721" y="2949721"/>
                </a:lnTo>
                <a:lnTo>
                  <a:pt x="0" y="294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568070" y="2045894"/>
            <a:ext cx="11139280" cy="388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b="true" sz="11099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CAREER DESIGN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1901398" y="4997636"/>
            <a:ext cx="5904119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DAN GRANT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14225073" y="4997636"/>
            <a:ext cx="5904119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2025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101730" y="6074088"/>
            <a:ext cx="4084540" cy="844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49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PROJECT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38045" y="8971814"/>
            <a:ext cx="761191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No fluff mini guide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1647" y="5707705"/>
            <a:ext cx="740300" cy="70556"/>
            <a:chOff x="0" y="0"/>
            <a:chExt cx="987066" cy="940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9946886" y="559663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028700" y="5644"/>
            <a:ext cx="6583680" cy="8229600"/>
          </a:xfrm>
          <a:custGeom>
            <a:avLst/>
            <a:gdLst/>
            <a:ahLst/>
            <a:cxnLst/>
            <a:rect r="r" b="b" t="t" l="l"/>
            <a:pathLst>
              <a:path h="8229600" w="6583680">
                <a:moveTo>
                  <a:pt x="0" y="0"/>
                </a:moveTo>
                <a:lnTo>
                  <a:pt x="6583680" y="0"/>
                </a:lnTo>
                <a:lnTo>
                  <a:pt x="6583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1647" y="3217601"/>
            <a:ext cx="6840428" cy="1512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Most people reflect once a year - usually when it’s too late.</a:t>
            </a:r>
          </a:p>
          <a:p>
            <a:pPr algn="l">
              <a:lnSpc>
                <a:spcPts val="2431"/>
              </a:lnSpc>
            </a:pPr>
          </a:p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Build your own feedback loop and ask the hard questions.</a:t>
            </a:r>
          </a:p>
          <a:p>
            <a:pPr algn="l">
              <a:lnSpc>
                <a:spcPts val="2431"/>
              </a:lnSpc>
            </a:pPr>
          </a:p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all have blind spots. Don’t crash into yours.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03151" y="579882"/>
            <a:ext cx="7549071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BLIND SPOTS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1647" y="1993321"/>
            <a:ext cx="572095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Don’t just work hard. Work smart.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749384" y="646202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1647" y="7027601"/>
            <a:ext cx="6840428" cy="120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“Life moves pretty fast. If you don’t stop and look around once in a while - you could miss it.”</a:t>
            </a:r>
          </a:p>
          <a:p>
            <a:pPr algn="l">
              <a:lnSpc>
                <a:spcPts val="2431"/>
              </a:lnSpc>
            </a:pPr>
          </a:p>
          <a:p>
            <a:pPr algn="l">
              <a:lnSpc>
                <a:spcPts val="2431"/>
              </a:lnSpc>
            </a:pPr>
            <a:r>
              <a:rPr lang="en-US" sz="1700" spc="49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- Ferris Bueller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0228" y="2759685"/>
            <a:ext cx="7047279" cy="2780487"/>
            <a:chOff x="0" y="0"/>
            <a:chExt cx="2383894" cy="940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5" id="5"/>
          <p:cNvSpPr/>
          <p:nvPr/>
        </p:nvSpPr>
        <p:spPr>
          <a:xfrm rot="-5400000">
            <a:off x="3382967" y="4174694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568623" y="6160348"/>
            <a:ext cx="7047279" cy="2780487"/>
            <a:chOff x="0" y="0"/>
            <a:chExt cx="2383894" cy="9405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8" id="8"/>
          <p:cNvSpPr/>
          <p:nvPr/>
        </p:nvSpPr>
        <p:spPr>
          <a:xfrm rot="-5400000">
            <a:off x="11496880" y="7569641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9568623" y="2759685"/>
            <a:ext cx="7047279" cy="2780487"/>
            <a:chOff x="0" y="0"/>
            <a:chExt cx="2383894" cy="9405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11" id="11"/>
          <p:cNvSpPr/>
          <p:nvPr/>
        </p:nvSpPr>
        <p:spPr>
          <a:xfrm rot="-5400000">
            <a:off x="11496880" y="4174694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1430228" y="6160348"/>
            <a:ext cx="7047279" cy="2780487"/>
            <a:chOff x="0" y="0"/>
            <a:chExt cx="2383894" cy="9405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14" id="14"/>
          <p:cNvSpPr/>
          <p:nvPr/>
        </p:nvSpPr>
        <p:spPr>
          <a:xfrm rot="-5400000">
            <a:off x="3382967" y="7569641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281870" y="1125148"/>
            <a:ext cx="7852605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ECECEC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EXERCISE 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46239" y="3210764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46239" y="6571979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62388" y="3210764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33813" y="6611426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766403" y="4063492"/>
            <a:ext cx="3509057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Where am I underperforming?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68623" y="1406643"/>
            <a:ext cx="7047279" cy="94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Book 2 hours this week.</a:t>
            </a:r>
          </a:p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 the review.</a:t>
            </a:r>
          </a:p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Write it down.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766403" y="7467964"/>
            <a:ext cx="3509057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am I pretending to know?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887243" y="4063492"/>
            <a:ext cx="350905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Where am I not growing?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887243" y="7467964"/>
            <a:ext cx="3509057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How do the best do it differently?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45030" y="7296822"/>
            <a:ext cx="740300" cy="70556"/>
            <a:chOff x="0" y="0"/>
            <a:chExt cx="987066" cy="940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9946886" y="559663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0303151" y="579882"/>
            <a:ext cx="7549071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DO THE THING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49384" y="646202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05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240000" y="-7930"/>
            <a:ext cx="5948911" cy="9258300"/>
          </a:xfrm>
          <a:custGeom>
            <a:avLst/>
            <a:gdLst/>
            <a:ahLst/>
            <a:cxnLst/>
            <a:rect r="r" b="b" t="t" l="l"/>
            <a:pathLst>
              <a:path h="9258300" w="5948911">
                <a:moveTo>
                  <a:pt x="0" y="0"/>
                </a:moveTo>
                <a:lnTo>
                  <a:pt x="5948911" y="0"/>
                </a:lnTo>
                <a:lnTo>
                  <a:pt x="5948911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297" t="0" r="-12297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745030" y="2370780"/>
            <a:ext cx="7341528" cy="444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Talking about doing the thing isn’t doing the thing.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Writing the thing on a ‘to do’ list isn’t doing the thing.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Listening to me tell you to do the thing isn’t doing the thing.</a:t>
            </a:r>
          </a:p>
          <a:p>
            <a:pPr algn="l">
              <a:lnSpc>
                <a:spcPts val="3919"/>
              </a:lnSpc>
            </a:pP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89" t="0" r="-7989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274508" y="3190981"/>
            <a:ext cx="1175849" cy="0"/>
          </a:xfrm>
          <a:prstGeom prst="line">
            <a:avLst/>
          </a:prstGeom>
          <a:ln cap="flat" w="19050">
            <a:solidFill>
              <a:srgbClr val="0A0A0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7940447" y="5508015"/>
            <a:ext cx="2691013" cy="0"/>
          </a:xfrm>
          <a:prstGeom prst="line">
            <a:avLst/>
          </a:prstGeom>
          <a:ln cap="rnd" w="38100">
            <a:solidFill>
              <a:srgbClr val="ECECEC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5400000">
            <a:off x="8226363" y="1035875"/>
            <a:ext cx="2115163" cy="0"/>
          </a:xfrm>
          <a:prstGeom prst="line">
            <a:avLst/>
          </a:prstGeom>
          <a:ln cap="rnd" w="38100">
            <a:solidFill>
              <a:srgbClr val="ECECEC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731991" y="7294129"/>
            <a:ext cx="1103906" cy="1208105"/>
          </a:xfrm>
          <a:custGeom>
            <a:avLst/>
            <a:gdLst/>
            <a:ahLst/>
            <a:cxnLst/>
            <a:rect r="r" b="b" t="t" l="l"/>
            <a:pathLst>
              <a:path h="1208105" w="1103906">
                <a:moveTo>
                  <a:pt x="0" y="0"/>
                </a:moveTo>
                <a:lnTo>
                  <a:pt x="1103906" y="0"/>
                </a:lnTo>
                <a:lnTo>
                  <a:pt x="1103906" y="1208104"/>
                </a:lnTo>
                <a:lnTo>
                  <a:pt x="0" y="1208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03416" y="2463278"/>
            <a:ext cx="1205079" cy="1206587"/>
          </a:xfrm>
          <a:custGeom>
            <a:avLst/>
            <a:gdLst/>
            <a:ahLst/>
            <a:cxnLst/>
            <a:rect r="r" b="b" t="t" l="l"/>
            <a:pathLst>
              <a:path h="1206587" w="1205079">
                <a:moveTo>
                  <a:pt x="0" y="0"/>
                </a:moveTo>
                <a:lnTo>
                  <a:pt x="1205079" y="0"/>
                </a:lnTo>
                <a:lnTo>
                  <a:pt x="1205079" y="1206586"/>
                </a:lnTo>
                <a:lnTo>
                  <a:pt x="0" y="1206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247439" y="3079097"/>
            <a:ext cx="5211832" cy="560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Now you’ve got the tools.</a:t>
            </a:r>
          </a:p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It’s time to do the work.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266489" y="2257019"/>
            <a:ext cx="5192782" cy="58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sz="3404" spc="-40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Do it.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7595" y="7792733"/>
            <a:ext cx="5211832" cy="560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Send it to your mentor.</a:t>
            </a:r>
          </a:p>
          <a:p>
            <a:pPr algn="l">
              <a:lnSpc>
                <a:spcPts val="2265"/>
              </a:lnSpc>
            </a:pPr>
            <a:r>
              <a:rPr lang="en-US" sz="1500" spc="6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Send it to me.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46645" y="6970655"/>
            <a:ext cx="5192782" cy="58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6"/>
              </a:lnSpc>
            </a:pPr>
            <a:r>
              <a:rPr lang="en-US" sz="3404" spc="-40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Share it.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4346" y="579882"/>
            <a:ext cx="7549071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NEXT STEPS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152881"/>
            <a:ext cx="6840428" cy="324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1999" i="true" spc="57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“Life rewards action, not intelligence.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1999" i="true" spc="57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Many brilliant people talk themselves out of getting started, and being smart doesn't help very much without the courage to act.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1999" i="true" spc="57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You can't win if you're not in the game."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1999" spc="57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- James Clear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230868" cy="10287000"/>
          </a:xfrm>
          <a:custGeom>
            <a:avLst/>
            <a:gdLst/>
            <a:ahLst/>
            <a:cxnLst/>
            <a:rect r="r" b="b" t="t" l="l"/>
            <a:pathLst>
              <a:path h="10287000" w="13230868">
                <a:moveTo>
                  <a:pt x="0" y="0"/>
                </a:moveTo>
                <a:lnTo>
                  <a:pt x="13230868" y="0"/>
                </a:lnTo>
                <a:lnTo>
                  <a:pt x="132308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4515505" y="3682862"/>
            <a:ext cx="9256990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4515505" y="5871653"/>
            <a:ext cx="9256990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2695943" y="3692387"/>
            <a:ext cx="12896114" cy="1932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b="true" sz="11300" spc="406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THANK YOU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580031" y="9351544"/>
            <a:ext cx="740300" cy="70556"/>
            <a:chOff x="0" y="0"/>
            <a:chExt cx="987066" cy="9407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0" y="0"/>
            <a:ext cx="2695943" cy="2695943"/>
          </a:xfrm>
          <a:custGeom>
            <a:avLst/>
            <a:gdLst/>
            <a:ahLst/>
            <a:cxnLst/>
            <a:rect r="r" b="b" t="t" l="l"/>
            <a:pathLst>
              <a:path h="2695943" w="2695943">
                <a:moveTo>
                  <a:pt x="0" y="0"/>
                </a:moveTo>
                <a:lnTo>
                  <a:pt x="2695943" y="0"/>
                </a:lnTo>
                <a:lnTo>
                  <a:pt x="2695943" y="2695943"/>
                </a:lnTo>
                <a:lnTo>
                  <a:pt x="0" y="2695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603290" y="6363976"/>
            <a:ext cx="508142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Sign up to The Deal Space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349508"/>
            <a:ext cx="740300" cy="70556"/>
            <a:chOff x="0" y="0"/>
            <a:chExt cx="987066" cy="940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666" r="0" b="-26666"/>
            </a:stretch>
          </a:blipFill>
        </p:spPr>
      </p:sp>
      <p:sp>
        <p:nvSpPr>
          <p:cNvPr name="AutoShape 14" id="14"/>
          <p:cNvSpPr/>
          <p:nvPr/>
        </p:nvSpPr>
        <p:spPr>
          <a:xfrm rot="-5400000">
            <a:off x="7317956" y="2009010"/>
            <a:ext cx="938074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5400000">
            <a:off x="12821306" y="2009010"/>
            <a:ext cx="938074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-5400000">
            <a:off x="12821306" y="6792831"/>
            <a:ext cx="938074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-5400000">
            <a:off x="7317956" y="6802356"/>
            <a:ext cx="938074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flipV="true">
            <a:off x="1972032" y="6347606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700" y="1139276"/>
            <a:ext cx="4791909" cy="1735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TABLE OF</a:t>
            </a:r>
          </a:p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CONTENTS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589491" y="1640800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09309" y="1676676"/>
            <a:ext cx="3513003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31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Your Inevitable Future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209309" y="3986997"/>
            <a:ext cx="351300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223">
                <a:solidFill>
                  <a:srgbClr val="FFFFFF">
                    <a:alpha val="60000"/>
                  </a:srgbClr>
                </a:solidFill>
                <a:latin typeface="Inter"/>
                <a:ea typeface="Inter"/>
                <a:cs typeface="Inter"/>
                <a:sym typeface="Inter"/>
              </a:rPr>
              <a:t>Direction beats perfection.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666888" y="3966677"/>
            <a:ext cx="351300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223">
                <a:solidFill>
                  <a:srgbClr val="FFFFFF">
                    <a:alpha val="60000"/>
                  </a:srgbClr>
                </a:solidFill>
                <a:latin typeface="Inter"/>
                <a:ea typeface="Inter"/>
                <a:cs typeface="Inter"/>
                <a:sym typeface="Inter"/>
              </a:rPr>
              <a:t>What gets scheduled gets done.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209309" y="8137761"/>
            <a:ext cx="351300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223">
                <a:solidFill>
                  <a:srgbClr val="FFFFFF">
                    <a:alpha val="60000"/>
                  </a:srgbClr>
                </a:solidFill>
                <a:latin typeface="Inter"/>
                <a:ea typeface="Inter"/>
                <a:cs typeface="Inter"/>
                <a:sym typeface="Inter"/>
              </a:rPr>
              <a:t>Don’t just work hard. Work smart.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209309" y="6467076"/>
            <a:ext cx="351300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31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Blind Spots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666888" y="6467076"/>
            <a:ext cx="359241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31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Do The Thing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666888" y="1676676"/>
            <a:ext cx="430647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31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Your Game Plan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589491" y="6424621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22421" y="6424621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122421" y="1640800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394347" y="8137761"/>
            <a:ext cx="351300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223">
                <a:solidFill>
                  <a:srgbClr val="FFFFFF">
                    <a:alpha val="60000"/>
                  </a:srgbClr>
                </a:solidFill>
                <a:latin typeface="Inter"/>
                <a:ea typeface="Inter"/>
                <a:cs typeface="Inter"/>
                <a:sym typeface="Inter"/>
              </a:rPr>
              <a:t>Clarity isn’t accidentally found. It’s hunted down.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394347" y="6467076"/>
            <a:ext cx="3513003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31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Start / Stop / Keep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74529" y="6424621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03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666888" y="8137761"/>
            <a:ext cx="3513003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spc="223">
                <a:solidFill>
                  <a:srgbClr val="FFFFFF">
                    <a:alpha val="60000"/>
                  </a:srgbClr>
                </a:solidFill>
                <a:latin typeface="Inter"/>
                <a:ea typeface="Inter"/>
                <a:cs typeface="Inter"/>
                <a:sym typeface="Inter"/>
              </a:rPr>
              <a:t>Talking about it isn’t doing it.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167433" y="5911083"/>
            <a:ext cx="938074" cy="0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0"/>
            <a:ext cx="5401565" cy="10287000"/>
          </a:xfrm>
          <a:custGeom>
            <a:avLst/>
            <a:gdLst/>
            <a:ahLst/>
            <a:cxnLst/>
            <a:rect r="r" b="b" t="t" l="l"/>
            <a:pathLst>
              <a:path h="10287000" w="5401565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" r="0" b="-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70214" y="0"/>
            <a:ext cx="5936784" cy="8894058"/>
          </a:xfrm>
          <a:custGeom>
            <a:avLst/>
            <a:gdLst/>
            <a:ahLst/>
            <a:cxnLst/>
            <a:rect r="r" b="b" t="t" l="l"/>
            <a:pathLst>
              <a:path h="8894058" w="5936784">
                <a:moveTo>
                  <a:pt x="0" y="0"/>
                </a:moveTo>
                <a:lnTo>
                  <a:pt x="5936783" y="0"/>
                </a:lnTo>
                <a:lnTo>
                  <a:pt x="5936783" y="8894058"/>
                </a:lnTo>
                <a:lnTo>
                  <a:pt x="0" y="8894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67433" y="990600"/>
            <a:ext cx="8234586" cy="1735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ECECEC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WHY THIS MATTERS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7433" y="3051970"/>
            <a:ext cx="8234586" cy="233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200" i="true" spc="307">
                <a:solidFill>
                  <a:srgbClr val="ECECEC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“If you don’t know where you’re going, you’ll end up some place else”.</a:t>
            </a:r>
          </a:p>
          <a:p>
            <a:pPr algn="l">
              <a:lnSpc>
                <a:spcPts val="3680"/>
              </a:lnSpc>
            </a:pPr>
          </a:p>
          <a:p>
            <a:pPr algn="l">
              <a:lnSpc>
                <a:spcPts val="3680"/>
              </a:lnSpc>
            </a:pPr>
            <a:r>
              <a:rPr lang="en-US" sz="3200" i="true" spc="307">
                <a:solidFill>
                  <a:srgbClr val="ECECEC"/>
                </a:solidFill>
                <a:latin typeface="Inter Italics"/>
                <a:ea typeface="Inter Italics"/>
                <a:cs typeface="Inter Italics"/>
                <a:sym typeface="Inter Italics"/>
              </a:rPr>
              <a:t> </a:t>
            </a:r>
            <a:r>
              <a:rPr lang="en-US" b="true" sz="3200" spc="30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- Yogi Berra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67433" y="6625207"/>
            <a:ext cx="6498601" cy="298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7"/>
              </a:lnSpc>
            </a:pPr>
            <a:r>
              <a:rPr lang="en-US" sz="3599" spc="1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guide helps you clarify </a:t>
            </a:r>
            <a:r>
              <a:rPr lang="en-US" sz="3599" spc="111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direction</a:t>
            </a:r>
            <a:r>
              <a:rPr lang="en-US" sz="3599" spc="1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sharpen your </a:t>
            </a:r>
            <a:r>
              <a:rPr lang="en-US" sz="3599" spc="111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strategy</a:t>
            </a:r>
            <a:r>
              <a:rPr lang="en-US" sz="3599" spc="1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and take </a:t>
            </a:r>
            <a:r>
              <a:rPr lang="en-US" sz="3599" spc="111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action</a:t>
            </a:r>
            <a:r>
              <a:rPr lang="en-US" sz="3599" spc="1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- with tools you’ll actually use.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1647" y="6132345"/>
            <a:ext cx="740300" cy="70556"/>
            <a:chOff x="0" y="0"/>
            <a:chExt cx="987066" cy="940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47732" y="0"/>
            <a:ext cx="5739162" cy="8614127"/>
          </a:xfrm>
          <a:custGeom>
            <a:avLst/>
            <a:gdLst/>
            <a:ahLst/>
            <a:cxnLst/>
            <a:rect r="r" b="b" t="t" l="l"/>
            <a:pathLst>
              <a:path h="8614127" w="5739162">
                <a:moveTo>
                  <a:pt x="0" y="0"/>
                </a:moveTo>
                <a:lnTo>
                  <a:pt x="5739162" y="0"/>
                </a:lnTo>
                <a:lnTo>
                  <a:pt x="5739162" y="8614127"/>
                </a:lnTo>
                <a:lnTo>
                  <a:pt x="0" y="8614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 flipV="true">
            <a:off x="9946886" y="559663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915139" y="8036472"/>
            <a:ext cx="1219489" cy="1699637"/>
          </a:xfrm>
          <a:custGeom>
            <a:avLst/>
            <a:gdLst/>
            <a:ahLst/>
            <a:cxnLst/>
            <a:rect r="r" b="b" t="t" l="l"/>
            <a:pathLst>
              <a:path h="1699637" w="1219489">
                <a:moveTo>
                  <a:pt x="0" y="0"/>
                </a:moveTo>
                <a:lnTo>
                  <a:pt x="1219489" y="0"/>
                </a:lnTo>
                <a:lnTo>
                  <a:pt x="1219489" y="1699637"/>
                </a:lnTo>
                <a:lnTo>
                  <a:pt x="0" y="1699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766237" y="6839394"/>
            <a:ext cx="1255710" cy="1084620"/>
          </a:xfrm>
          <a:custGeom>
            <a:avLst/>
            <a:gdLst/>
            <a:ahLst/>
            <a:cxnLst/>
            <a:rect r="r" b="b" t="t" l="l"/>
            <a:pathLst>
              <a:path h="1084620" w="1255710">
                <a:moveTo>
                  <a:pt x="0" y="0"/>
                </a:moveTo>
                <a:lnTo>
                  <a:pt x="1255710" y="0"/>
                </a:lnTo>
                <a:lnTo>
                  <a:pt x="1255710" y="1084620"/>
                </a:lnTo>
                <a:lnTo>
                  <a:pt x="0" y="1084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1647" y="3935857"/>
            <a:ext cx="6840428" cy="120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Most people drift. High performers design.</a:t>
            </a:r>
          </a:p>
          <a:p>
            <a:pPr algn="l">
              <a:lnSpc>
                <a:spcPts val="2431"/>
              </a:lnSpc>
            </a:pPr>
          </a:p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Your “</a:t>
            </a: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Innevitable Future</a:t>
            </a: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” is where you’re heading if you stay on your current trajectory - or decide to set a better one.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13300" y="6738342"/>
            <a:ext cx="6840428" cy="1185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74"/>
              </a:lnSpc>
            </a:pPr>
            <a:r>
              <a:rPr lang="en-US" sz="2300" spc="3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...corporate executive</a:t>
            </a:r>
          </a:p>
          <a:p>
            <a:pPr algn="l">
              <a:lnSpc>
                <a:spcPts val="3174"/>
              </a:lnSpc>
            </a:pPr>
            <a:r>
              <a:rPr lang="en-US" sz="2300" spc="3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...entrepreneurial builder</a:t>
            </a:r>
          </a:p>
          <a:p>
            <a:pPr algn="l">
              <a:lnSpc>
                <a:spcPts val="3174"/>
              </a:lnSpc>
            </a:pPr>
            <a:r>
              <a:rPr lang="en-US" sz="2300" spc="3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...altruistic philanthropist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1647" y="381332"/>
            <a:ext cx="7549071" cy="1735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YOUR INEVITABLE FUTURE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1647" y="2776322"/>
            <a:ext cx="449118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Direction beats perfection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49384" y="646202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0228" y="2759685"/>
            <a:ext cx="7047279" cy="2780487"/>
            <a:chOff x="0" y="0"/>
            <a:chExt cx="2383894" cy="940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5" id="5"/>
          <p:cNvSpPr/>
          <p:nvPr/>
        </p:nvSpPr>
        <p:spPr>
          <a:xfrm rot="-5400000">
            <a:off x="3382967" y="4174694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9568623" y="6160348"/>
            <a:ext cx="7047279" cy="2780487"/>
            <a:chOff x="0" y="0"/>
            <a:chExt cx="2383894" cy="9405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8" id="8"/>
          <p:cNvSpPr/>
          <p:nvPr/>
        </p:nvSpPr>
        <p:spPr>
          <a:xfrm rot="-5400000">
            <a:off x="11496880" y="7569641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9568623" y="2759685"/>
            <a:ext cx="7047279" cy="2780487"/>
            <a:chOff x="0" y="0"/>
            <a:chExt cx="2383894" cy="9405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11" id="11"/>
          <p:cNvSpPr/>
          <p:nvPr/>
        </p:nvSpPr>
        <p:spPr>
          <a:xfrm rot="-5400000">
            <a:off x="11496880" y="4174694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1430228" y="6160348"/>
            <a:ext cx="7047279" cy="2780487"/>
            <a:chOff x="0" y="0"/>
            <a:chExt cx="2383894" cy="9405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83894" cy="940560"/>
            </a:xfrm>
            <a:custGeom>
              <a:avLst/>
              <a:gdLst/>
              <a:ahLst/>
              <a:cxnLst/>
              <a:rect r="r" b="b" t="t" l="l"/>
              <a:pathLst>
                <a:path h="940560" w="2383894">
                  <a:moveTo>
                    <a:pt x="0" y="0"/>
                  </a:moveTo>
                  <a:lnTo>
                    <a:pt x="2383894" y="0"/>
                  </a:lnTo>
                  <a:lnTo>
                    <a:pt x="2383894" y="940560"/>
                  </a:lnTo>
                  <a:lnTo>
                    <a:pt x="0" y="940560"/>
                  </a:lnTo>
                  <a:close/>
                </a:path>
              </a:pathLst>
            </a:custGeom>
            <a:solidFill>
              <a:srgbClr val="0A0A0A"/>
            </a:solidFill>
          </p:spPr>
        </p:sp>
      </p:grpSp>
      <p:sp>
        <p:nvSpPr>
          <p:cNvPr name="AutoShape 14" id="14"/>
          <p:cNvSpPr/>
          <p:nvPr/>
        </p:nvSpPr>
        <p:spPr>
          <a:xfrm rot="-5400000">
            <a:off x="3382967" y="7569641"/>
            <a:ext cx="1605632" cy="0"/>
          </a:xfrm>
          <a:prstGeom prst="line">
            <a:avLst/>
          </a:prstGeom>
          <a:ln cap="flat" w="38100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281870" y="1125148"/>
            <a:ext cx="7852605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ECECEC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EXERCISE 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766403" y="3390928"/>
            <a:ext cx="3137288" cy="47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100" spc="86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What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46239" y="3210764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46239" y="6571979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2388" y="3210764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33813" y="6611426"/>
            <a:ext cx="2133949" cy="184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</a:pPr>
            <a:r>
              <a:rPr lang="en-US" b="true" sz="11700" spc="327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766403" y="6795400"/>
            <a:ext cx="3137288" cy="47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100" spc="86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Who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87243" y="3390928"/>
            <a:ext cx="3137288" cy="47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100" spc="86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Where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887243" y="6795400"/>
            <a:ext cx="3137288" cy="475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3100" spc="86">
                <a:solidFill>
                  <a:srgbClr val="ECECEC"/>
                </a:solidFill>
                <a:latin typeface="Inter"/>
                <a:ea typeface="Inter"/>
                <a:cs typeface="Inter"/>
                <a:sym typeface="Inter"/>
              </a:rPr>
              <a:t>Why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766403" y="4063492"/>
            <a:ext cx="350905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are you doing?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68623" y="1406643"/>
            <a:ext cx="7047279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Write your rough draft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766403" y="7467964"/>
            <a:ext cx="350905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Who are you working with?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887243" y="4063492"/>
            <a:ext cx="350905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Where are you doing it?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887243" y="7467964"/>
            <a:ext cx="350905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1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Why is this important?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1647" y="4507962"/>
            <a:ext cx="740300" cy="70556"/>
            <a:chOff x="0" y="0"/>
            <a:chExt cx="987066" cy="940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9946886" y="559663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388799" y="0"/>
            <a:ext cx="5651313" cy="8482271"/>
          </a:xfrm>
          <a:custGeom>
            <a:avLst/>
            <a:gdLst/>
            <a:ahLst/>
            <a:cxnLst/>
            <a:rect r="r" b="b" t="t" l="l"/>
            <a:pathLst>
              <a:path h="8482271" w="5651313">
                <a:moveTo>
                  <a:pt x="0" y="0"/>
                </a:moveTo>
                <a:lnTo>
                  <a:pt x="5651313" y="0"/>
                </a:lnTo>
                <a:lnTo>
                  <a:pt x="5651313" y="8482271"/>
                </a:lnTo>
                <a:lnTo>
                  <a:pt x="0" y="8482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1647" y="3379526"/>
            <a:ext cx="6314225" cy="598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Break your ambition into time-bound focus points using the 10 / 3 / 1 framework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1647" y="579882"/>
            <a:ext cx="7549071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YOUR GAME PLAN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1647" y="2164771"/>
            <a:ext cx="545440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What gets scheduled gets done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749384" y="646202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1647" y="7842360"/>
            <a:ext cx="6314225" cy="120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“Most people </a:t>
            </a:r>
            <a:r>
              <a:rPr lang="en-US" b="true" sz="1700" i="true" spc="49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overestimate </a:t>
            </a: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what </a:t>
            </a:r>
            <a:r>
              <a:rPr lang="en-US" b="true" sz="1700" i="true" spc="49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they can do</a:t>
            </a: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 in one year and </a:t>
            </a:r>
            <a:r>
              <a:rPr lang="en-US" b="true" sz="1700" i="true" spc="49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underestimate </a:t>
            </a: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what </a:t>
            </a:r>
            <a:r>
              <a:rPr lang="en-US" b="true" sz="1700" i="true" spc="49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they can do</a:t>
            </a:r>
            <a:r>
              <a:rPr lang="en-US" sz="1700" i="true" spc="49">
                <a:solidFill>
                  <a:srgbClr val="FFFFFF"/>
                </a:solidFill>
                <a:latin typeface="Inter Italics"/>
                <a:ea typeface="Inter Italics"/>
                <a:cs typeface="Inter Italics"/>
                <a:sym typeface="Inter Italics"/>
              </a:rPr>
              <a:t> in ten years”.</a:t>
            </a:r>
          </a:p>
          <a:p>
            <a:pPr algn="l">
              <a:lnSpc>
                <a:spcPts val="2431"/>
              </a:lnSpc>
            </a:pPr>
          </a:p>
          <a:p>
            <a:pPr algn="l">
              <a:lnSpc>
                <a:spcPts val="2431"/>
              </a:lnSpc>
            </a:pPr>
            <a:r>
              <a:rPr lang="en-US" sz="1700" spc="49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- Bill Gates’ Law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23" id="23"/>
          <p:cNvSpPr/>
          <p:nvPr/>
        </p:nvSpPr>
        <p:spPr>
          <a:xfrm>
            <a:off x="9974143" y="5914124"/>
            <a:ext cx="6516933" cy="0"/>
          </a:xfrm>
          <a:prstGeom prst="line">
            <a:avLst/>
          </a:prstGeom>
          <a:ln cap="rnd" w="952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5400000">
            <a:off x="16588885" y="5349887"/>
            <a:ext cx="767362" cy="1128474"/>
          </a:xfrm>
          <a:custGeom>
            <a:avLst/>
            <a:gdLst/>
            <a:ahLst/>
            <a:cxnLst/>
            <a:rect r="r" b="b" t="t" l="l"/>
            <a:pathLst>
              <a:path h="1128474" w="767362">
                <a:moveTo>
                  <a:pt x="0" y="0"/>
                </a:moveTo>
                <a:lnTo>
                  <a:pt x="767362" y="0"/>
                </a:lnTo>
                <a:lnTo>
                  <a:pt x="767362" y="1128473"/>
                </a:lnTo>
                <a:lnTo>
                  <a:pt x="0" y="1128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9992218" y="6544515"/>
            <a:ext cx="1072663" cy="725067"/>
            <a:chOff x="0" y="0"/>
            <a:chExt cx="1430218" cy="966756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0"/>
              <a:ext cx="1430218" cy="315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>
                  <a:solidFill>
                    <a:srgbClr val="F2E9D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TODAY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361813"/>
              <a:ext cx="1430218" cy="604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2E9DD"/>
                  </a:solidFill>
                  <a:latin typeface="Garet"/>
                  <a:ea typeface="Garet"/>
                  <a:cs typeface="Garet"/>
                  <a:sym typeface="Garet"/>
                </a:rPr>
                <a:t>YOU ARE HERE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846901" y="6544515"/>
            <a:ext cx="1072663" cy="725067"/>
            <a:chOff x="0" y="0"/>
            <a:chExt cx="1430218" cy="966756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0" y="0"/>
              <a:ext cx="1430218" cy="315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>
                  <a:solidFill>
                    <a:srgbClr val="F2E9D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1 Year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361813"/>
              <a:ext cx="1430218" cy="604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2E9DD"/>
                  </a:solidFill>
                  <a:latin typeface="Garet"/>
                  <a:ea typeface="Garet"/>
                  <a:cs typeface="Garet"/>
                  <a:sym typeface="Garet"/>
                </a:rPr>
                <a:t>SMART goals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3719660" y="6544515"/>
            <a:ext cx="1072663" cy="725067"/>
            <a:chOff x="0" y="0"/>
            <a:chExt cx="1430218" cy="966756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0"/>
              <a:ext cx="1430218" cy="315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>
                  <a:solidFill>
                    <a:srgbClr val="F2E9D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3 Years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361813"/>
              <a:ext cx="1430218" cy="604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2E9DD"/>
                  </a:solidFill>
                  <a:latin typeface="Garet"/>
                  <a:ea typeface="Garet"/>
                  <a:cs typeface="Garet"/>
                  <a:sym typeface="Garet"/>
                </a:rPr>
                <a:t>Strategic focus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5594688" y="6544515"/>
            <a:ext cx="1942115" cy="496467"/>
            <a:chOff x="0" y="0"/>
            <a:chExt cx="2589486" cy="661956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0"/>
              <a:ext cx="2589486" cy="315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>
                  <a:solidFill>
                    <a:srgbClr val="F2E9DD"/>
                  </a:solidFill>
                  <a:latin typeface="Garet Bold"/>
                  <a:ea typeface="Garet Bold"/>
                  <a:cs typeface="Garet Bold"/>
                  <a:sym typeface="Garet Bold"/>
                </a:rPr>
                <a:t>10 Years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361813"/>
              <a:ext cx="2589486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2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F2E9DD"/>
                  </a:solidFill>
                  <a:latin typeface="Garet"/>
                  <a:ea typeface="Garet"/>
                  <a:cs typeface="Garet"/>
                  <a:sym typeface="Garet"/>
                </a:rPr>
                <a:t>Vision</a:t>
              </a: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9974143" y="5819983"/>
            <a:ext cx="179309" cy="179309"/>
          </a:xfrm>
          <a:custGeom>
            <a:avLst/>
            <a:gdLst/>
            <a:ahLst/>
            <a:cxnLst/>
            <a:rect r="r" b="b" t="t" l="l"/>
            <a:pathLst>
              <a:path h="179309" w="179309">
                <a:moveTo>
                  <a:pt x="0" y="0"/>
                </a:moveTo>
                <a:lnTo>
                  <a:pt x="179309" y="0"/>
                </a:lnTo>
                <a:lnTo>
                  <a:pt x="179309" y="179310"/>
                </a:lnTo>
                <a:lnTo>
                  <a:pt x="0" y="179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846901" y="5819983"/>
            <a:ext cx="179309" cy="179309"/>
          </a:xfrm>
          <a:custGeom>
            <a:avLst/>
            <a:gdLst/>
            <a:ahLst/>
            <a:cxnLst/>
            <a:rect r="r" b="b" t="t" l="l"/>
            <a:pathLst>
              <a:path h="179309" w="179309">
                <a:moveTo>
                  <a:pt x="0" y="0"/>
                </a:moveTo>
                <a:lnTo>
                  <a:pt x="179310" y="0"/>
                </a:lnTo>
                <a:lnTo>
                  <a:pt x="179310" y="179310"/>
                </a:lnTo>
                <a:lnTo>
                  <a:pt x="0" y="179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719660" y="5819983"/>
            <a:ext cx="179309" cy="179309"/>
          </a:xfrm>
          <a:custGeom>
            <a:avLst/>
            <a:gdLst/>
            <a:ahLst/>
            <a:cxnLst/>
            <a:rect r="r" b="b" t="t" l="l"/>
            <a:pathLst>
              <a:path h="179309" w="179309">
                <a:moveTo>
                  <a:pt x="0" y="0"/>
                </a:moveTo>
                <a:lnTo>
                  <a:pt x="179309" y="0"/>
                </a:lnTo>
                <a:lnTo>
                  <a:pt x="179309" y="179310"/>
                </a:lnTo>
                <a:lnTo>
                  <a:pt x="0" y="179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592418" y="5819983"/>
            <a:ext cx="179309" cy="179309"/>
          </a:xfrm>
          <a:custGeom>
            <a:avLst/>
            <a:gdLst/>
            <a:ahLst/>
            <a:cxnLst/>
            <a:rect r="r" b="b" t="t" l="l"/>
            <a:pathLst>
              <a:path h="179309" w="179309">
                <a:moveTo>
                  <a:pt x="0" y="0"/>
                </a:moveTo>
                <a:lnTo>
                  <a:pt x="179310" y="0"/>
                </a:lnTo>
                <a:lnTo>
                  <a:pt x="179310" y="179310"/>
                </a:lnTo>
                <a:lnTo>
                  <a:pt x="0" y="179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81870" y="1125148"/>
            <a:ext cx="7852605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ECECEC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EXERCISE 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68623" y="1406643"/>
            <a:ext cx="817144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Break down your plan</a:t>
            </a:r>
          </a:p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Bonus: divide your 1 year goal into quarterly objectives</a:t>
            </a:r>
          </a:p>
        </p:txBody>
      </p:sp>
      <p:graphicFrame>
        <p:nvGraphicFramePr>
          <p:cNvPr name="Object 5" id="5"/>
          <p:cNvGraphicFramePr/>
          <p:nvPr/>
        </p:nvGraphicFramePr>
        <p:xfrm>
          <a:off x="1281870" y="3259575"/>
          <a:ext cx="6622637" cy="1978901"/>
        </p:xfrm>
        <a:graphic>
          <a:graphicData uri="http://schemas.openxmlformats.org/presentationml/2006/ole">
            <p:oleObj imgW="7937500" imgH="3302000" r:id="rId4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AutoShape 6" id="6"/>
          <p:cNvSpPr/>
          <p:nvPr/>
        </p:nvSpPr>
        <p:spPr>
          <a:xfrm>
            <a:off x="9907361" y="6152272"/>
            <a:ext cx="7351939" cy="0"/>
          </a:xfrm>
          <a:prstGeom prst="line">
            <a:avLst/>
          </a:prstGeom>
          <a:ln cap="rnd" w="28575">
            <a:solidFill>
              <a:srgbClr val="9EFD6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9907361" y="8335901"/>
            <a:ext cx="7351939" cy="0"/>
          </a:xfrm>
          <a:prstGeom prst="line">
            <a:avLst/>
          </a:prstGeom>
          <a:ln cap="rnd" w="28575">
            <a:solidFill>
              <a:srgbClr val="9EFD6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566918" y="2120845"/>
            <a:ext cx="1586610" cy="140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Q</a:t>
            </a: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66918" y="4293307"/>
            <a:ext cx="1586610" cy="140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Q</a:t>
            </a: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66918" y="6465304"/>
            <a:ext cx="1586610" cy="140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Q</a:t>
            </a: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66918" y="8622869"/>
            <a:ext cx="1586610" cy="140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Q</a:t>
            </a:r>
            <a:r>
              <a:rPr lang="en-US" b="true" sz="8300">
                <a:solidFill>
                  <a:srgbClr val="ECECEC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42738" y="4970145"/>
            <a:ext cx="401603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-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...and now...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42738" y="2733938"/>
            <a:ext cx="401603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-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happens next...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42738" y="7159922"/>
            <a:ext cx="401603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-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...and then...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42738" y="9355587"/>
            <a:ext cx="4016037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-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...and finally.</a:t>
            </a:r>
          </a:p>
        </p:txBody>
      </p:sp>
      <p:sp>
        <p:nvSpPr>
          <p:cNvPr name="AutoShape 16" id="16"/>
          <p:cNvSpPr/>
          <p:nvPr/>
        </p:nvSpPr>
        <p:spPr>
          <a:xfrm>
            <a:off x="9907361" y="3946208"/>
            <a:ext cx="7351939" cy="0"/>
          </a:xfrm>
          <a:prstGeom prst="line">
            <a:avLst/>
          </a:prstGeom>
          <a:ln cap="rnd" w="28575">
            <a:solidFill>
              <a:srgbClr val="9EFD6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564635" y="8576831"/>
            <a:ext cx="282882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BE BOLD. BE BRAVE.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" r="0" b="-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1647" y="5416859"/>
            <a:ext cx="740300" cy="70556"/>
            <a:chOff x="0" y="0"/>
            <a:chExt cx="987066" cy="9407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EFD6D"/>
              </a:solidFill>
            </p:spPr>
          </p:sp>
        </p:grp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8428911" cy="10287000"/>
          </a:xfrm>
          <a:custGeom>
            <a:avLst/>
            <a:gdLst/>
            <a:ahLst/>
            <a:cxnLst/>
            <a:rect r="r" b="b" t="t" l="l"/>
            <a:pathLst>
              <a:path h="10287000" w="8428911">
                <a:moveTo>
                  <a:pt x="0" y="0"/>
                </a:moveTo>
                <a:lnTo>
                  <a:pt x="8428911" y="0"/>
                </a:lnTo>
                <a:lnTo>
                  <a:pt x="84289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9946886" y="559663"/>
            <a:ext cx="0" cy="938074"/>
          </a:xfrm>
          <a:prstGeom prst="line">
            <a:avLst/>
          </a:prstGeom>
          <a:ln cap="flat" w="28575">
            <a:solidFill>
              <a:srgbClr val="9EFD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303761" y="0"/>
            <a:ext cx="5622784" cy="8439450"/>
          </a:xfrm>
          <a:custGeom>
            <a:avLst/>
            <a:gdLst/>
            <a:ahLst/>
            <a:cxnLst/>
            <a:rect r="r" b="b" t="t" l="l"/>
            <a:pathLst>
              <a:path h="8439450" w="5622784">
                <a:moveTo>
                  <a:pt x="0" y="0"/>
                </a:moveTo>
                <a:lnTo>
                  <a:pt x="5622784" y="0"/>
                </a:lnTo>
                <a:lnTo>
                  <a:pt x="5622784" y="8439450"/>
                </a:lnTo>
                <a:lnTo>
                  <a:pt x="0" y="8439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81647" y="5952547"/>
            <a:ext cx="1885874" cy="2104183"/>
          </a:xfrm>
          <a:custGeom>
            <a:avLst/>
            <a:gdLst/>
            <a:ahLst/>
            <a:cxnLst/>
            <a:rect r="r" b="b" t="t" l="l"/>
            <a:pathLst>
              <a:path h="2104183" w="1885874">
                <a:moveTo>
                  <a:pt x="0" y="0"/>
                </a:moveTo>
                <a:lnTo>
                  <a:pt x="1885874" y="0"/>
                </a:lnTo>
                <a:lnTo>
                  <a:pt x="1885874" y="2104183"/>
                </a:lnTo>
                <a:lnTo>
                  <a:pt x="0" y="210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1647" y="4278987"/>
            <a:ext cx="6314225" cy="598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1700" spc="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simple framework helps you cut through the noise and focus on what’s important.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1647" y="381332"/>
            <a:ext cx="7549071" cy="1735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5400" spc="577" b="true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START / STOP / KEEP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1647" y="2573405"/>
            <a:ext cx="5394275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Clarity isn’t accidentally found. </a:t>
            </a:r>
          </a:p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It’s hunted down.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49384" y="646202"/>
            <a:ext cx="775500" cy="639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0"/>
              </a:lnSpc>
            </a:pPr>
            <a:r>
              <a:rPr lang="en-US" b="true" sz="3700" spc="458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03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2598220" y="5952547"/>
            <a:ext cx="1885874" cy="2104183"/>
          </a:xfrm>
          <a:custGeom>
            <a:avLst/>
            <a:gdLst/>
            <a:ahLst/>
            <a:cxnLst/>
            <a:rect r="r" b="b" t="t" l="l"/>
            <a:pathLst>
              <a:path h="2104183" w="1885874">
                <a:moveTo>
                  <a:pt x="0" y="0"/>
                </a:moveTo>
                <a:lnTo>
                  <a:pt x="1885874" y="0"/>
                </a:lnTo>
                <a:lnTo>
                  <a:pt x="1885874" y="2104183"/>
                </a:lnTo>
                <a:lnTo>
                  <a:pt x="0" y="210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914793" y="5952547"/>
            <a:ext cx="1885874" cy="2104183"/>
          </a:xfrm>
          <a:custGeom>
            <a:avLst/>
            <a:gdLst/>
            <a:ahLst/>
            <a:cxnLst/>
            <a:rect r="r" b="b" t="t" l="l"/>
            <a:pathLst>
              <a:path h="2104183" w="1885874">
                <a:moveTo>
                  <a:pt x="0" y="0"/>
                </a:moveTo>
                <a:lnTo>
                  <a:pt x="1885874" y="0"/>
                </a:lnTo>
                <a:lnTo>
                  <a:pt x="1885874" y="2104183"/>
                </a:lnTo>
                <a:lnTo>
                  <a:pt x="0" y="210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281647" y="8047205"/>
            <a:ext cx="1885874" cy="43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7"/>
              </a:lnSpc>
              <a:spcBef>
                <a:spcPct val="0"/>
              </a:spcBef>
            </a:pPr>
            <a:r>
              <a:rPr lang="en-US" sz="1399" spc="15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you should be doing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598220" y="8047205"/>
            <a:ext cx="1885874" cy="43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7"/>
              </a:lnSpc>
              <a:spcBef>
                <a:spcPct val="0"/>
              </a:spcBef>
            </a:pPr>
            <a:r>
              <a:rPr lang="en-US" sz="1399" spc="15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What’s no longer serving you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914793" y="8047205"/>
            <a:ext cx="1885874" cy="43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7"/>
              </a:lnSpc>
              <a:spcBef>
                <a:spcPct val="0"/>
              </a:spcBef>
            </a:pPr>
            <a:r>
              <a:rPr lang="en-US" sz="1399" spc="15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works and needs protection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889572" y="6735399"/>
            <a:ext cx="67002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andsome"/>
                <a:ea typeface="Handsome"/>
                <a:cs typeface="Handsome"/>
                <a:sym typeface="Handsome"/>
              </a:rPr>
              <a:t>Start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222367" y="6735399"/>
            <a:ext cx="63758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andsome"/>
                <a:ea typeface="Handsome"/>
                <a:cs typeface="Handsome"/>
                <a:sym typeface="Handsome"/>
              </a:rPr>
              <a:t>Stop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543033" y="6735399"/>
            <a:ext cx="62939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Handsome"/>
                <a:ea typeface="Handsome"/>
                <a:cs typeface="Handsome"/>
                <a:sym typeface="Handsome"/>
              </a:rPr>
              <a:t>Keep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81870" y="1125148"/>
            <a:ext cx="7852605" cy="859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577">
                <a:solidFill>
                  <a:srgbClr val="ECECEC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EXERCISE 3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68623" y="1406643"/>
            <a:ext cx="8171441" cy="94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Complete the table</a:t>
            </a:r>
          </a:p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Ask your manager for feedback</a:t>
            </a:r>
          </a:p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Ask a mentor for perspective</a:t>
            </a:r>
          </a:p>
        </p:txBody>
      </p:sp>
      <p:graphicFrame>
        <p:nvGraphicFramePr>
          <p:cNvPr name="Object 5" id="5"/>
          <p:cNvGraphicFramePr/>
          <p:nvPr/>
        </p:nvGraphicFramePr>
        <p:xfrm>
          <a:off x="2808136" y="3984325"/>
          <a:ext cx="8289569" cy="996184"/>
        </p:xfrm>
        <a:graphic>
          <a:graphicData uri="http://schemas.openxmlformats.org/presentationml/2006/ole">
            <p:oleObj imgW="9944100" imgH="2654300" r:id="rId4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843505" y="5754905"/>
            <a:ext cx="1964631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Your answer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2422" y="6889544"/>
            <a:ext cx="2335366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40453" y="8024183"/>
            <a:ext cx="2335366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99" spc="22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Mentor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785605" y="8784605"/>
            <a:ext cx="1502395" cy="1502395"/>
          </a:xfrm>
          <a:custGeom>
            <a:avLst/>
            <a:gdLst/>
            <a:ahLst/>
            <a:cxnLst/>
            <a:rect r="r" b="b" t="t" l="l"/>
            <a:pathLst>
              <a:path h="1502395" w="1502395">
                <a:moveTo>
                  <a:pt x="0" y="0"/>
                </a:moveTo>
                <a:lnTo>
                  <a:pt x="1502395" y="0"/>
                </a:lnTo>
                <a:lnTo>
                  <a:pt x="1502395" y="1502395"/>
                </a:lnTo>
                <a:lnTo>
                  <a:pt x="0" y="1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DAGnHNrLQf8</dc:identifier>
  <dcterms:modified xsi:type="dcterms:W3CDTF">2011-08-01T06:04:30Z</dcterms:modified>
  <cp:revision>1</cp:revision>
  <dc:title>Design Your Career</dc:title>
</cp:coreProperties>
</file>